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11" r:id="rId4"/>
    <p:sldId id="322" r:id="rId5"/>
    <p:sldId id="323" r:id="rId6"/>
    <p:sldId id="324" r:id="rId7"/>
    <p:sldId id="32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/zs5wfg9ue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80207"/>
            <a:ext cx="8676222" cy="1905000"/>
          </a:xfrm>
        </p:spPr>
        <p:txBody>
          <a:bodyPr/>
          <a:lstStyle/>
          <a:p>
            <a:r>
              <a:rPr lang="en-US" dirty="0"/>
              <a:t>Parabola</a:t>
            </a:r>
            <a:br>
              <a:rPr lang="en-US" dirty="0"/>
            </a:br>
            <a:r>
              <a:rPr lang="en-US" sz="2000" dirty="0"/>
              <a:t>Vertex Not at Origin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2762075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30FB4B0-2497-4089-8FD1-7900CE41F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9"/>
    </mc:Choice>
    <mc:Fallback xmlns="">
      <p:transition spd="slow" advTm="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871929" cy="2997818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Standard Form: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𝑝𝑦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sz="28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𝑝𝑥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871929" cy="299781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E789F5-B8C8-477F-A91D-783A2A106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8"/>
    </mc:Choice>
    <mc:Fallback xmlns="">
      <p:transition spd="slow" advTm="21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-48098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A13662-26C7-4D0C-BED6-4CA50026C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88070" y="3915709"/>
            <a:ext cx="5229529" cy="2771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A47D7B-4E13-4000-9016-C499E164E9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74" t="1866" r="3072" b="4671"/>
          <a:stretch/>
        </p:blipFill>
        <p:spPr>
          <a:xfrm>
            <a:off x="6527381" y="3915708"/>
            <a:ext cx="5176545" cy="2771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20FA0-A0F5-4237-922E-EE66410CB2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99"/>
          <a:stretch/>
        </p:blipFill>
        <p:spPr>
          <a:xfrm>
            <a:off x="488070" y="890054"/>
            <a:ext cx="5229529" cy="2831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EFA47-4DF4-4BE9-8E54-5C7FBFBBE4F1}"/>
                  </a:ext>
                </a:extLst>
              </p:cNvPr>
              <p:cNvSpPr txBox="1"/>
              <p:nvPr/>
            </p:nvSpPr>
            <p:spPr>
              <a:xfrm>
                <a:off x="9115653" y="4475374"/>
                <a:ext cx="15368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EFA47-4DF4-4BE9-8E54-5C7FBFBB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653" y="4475374"/>
                <a:ext cx="1536805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B083DE-747A-409A-9CCF-60366D13A886}"/>
                  </a:ext>
                </a:extLst>
              </p:cNvPr>
              <p:cNvSpPr txBox="1"/>
              <p:nvPr/>
            </p:nvSpPr>
            <p:spPr>
              <a:xfrm>
                <a:off x="3775098" y="4490570"/>
                <a:ext cx="1459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B083DE-747A-409A-9CCF-60366D13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098" y="4490570"/>
                <a:ext cx="1459684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4D245D6-46E6-4DF4-9EF1-B43D85B643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23" t="4334"/>
          <a:stretch/>
        </p:blipFill>
        <p:spPr>
          <a:xfrm>
            <a:off x="6677637" y="890054"/>
            <a:ext cx="5024039" cy="2835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5F9448-5A9C-4C0B-8E69-3B12EA2367A4}"/>
                  </a:ext>
                </a:extLst>
              </p:cNvPr>
              <p:cNvSpPr txBox="1"/>
              <p:nvPr/>
            </p:nvSpPr>
            <p:spPr>
              <a:xfrm>
                <a:off x="3253612" y="2536876"/>
                <a:ext cx="1459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5F9448-5A9C-4C0B-8E69-3B12EA23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612" y="2536876"/>
                <a:ext cx="1459684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EB3D3F-B3DD-4ED3-8FBE-E90BF6358D98}"/>
                  </a:ext>
                </a:extLst>
              </p:cNvPr>
              <p:cNvSpPr txBox="1"/>
              <p:nvPr/>
            </p:nvSpPr>
            <p:spPr>
              <a:xfrm>
                <a:off x="9192745" y="1631771"/>
                <a:ext cx="1613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EB3D3F-B3DD-4ED3-8FBE-E90BF6358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745" y="1631771"/>
                <a:ext cx="161386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59C4A10-2151-40A8-874D-744C48783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1"/>
    </mc:Choice>
    <mc:Fallback xmlns="">
      <p:transition spd="slow" advTm="15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498" y="561399"/>
                <a:ext cx="11022999" cy="4788911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3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(vertex not at Origin):</a:t>
                </a:r>
              </a:p>
              <a:p>
                <a:pPr lvl="1"/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equation of the Parabola with Focus at (1, 3) and Directrix y = -1.</a:t>
                </a:r>
              </a:p>
              <a:p>
                <a:pPr lvl="1"/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𝑒𝑟𝑡𝑒𝑥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(1,1)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Opening positive 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(standard, vertex at Origin)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(standard, not at Origin 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b="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(the distance from the vertex to the focus)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498" y="561399"/>
                <a:ext cx="11022999" cy="47889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B269AC3-7F1D-4BE4-B4DC-61B16E7A4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110" y="2111408"/>
            <a:ext cx="4557774" cy="42504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3C52B6-5AB7-4C8C-9202-ADC8EE8163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498"/>
    </mc:Choice>
    <mc:Fallback xmlns="">
      <p:transition spd="slow" advTm="265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23" y="469121"/>
                <a:ext cx="9627695" cy="3708597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3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(vertex not at Origin):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(standard, not at Origin 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b="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(the distance from the vertex to the focus)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23" y="469121"/>
                <a:ext cx="9627695" cy="370859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86A3727-DC0E-42D5-8743-C7BED794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212" y="3209732"/>
            <a:ext cx="7173245" cy="337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0FE88-4980-4AD4-BE14-F222A6231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29" y="3630819"/>
            <a:ext cx="2957478" cy="275806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0722F4-1B9A-4510-8235-02A0721AF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9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59"/>
    </mc:Choice>
    <mc:Fallback xmlns="">
      <p:transition spd="slow" advTm="54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81983" y="1145154"/>
                <a:ext cx="8908741" cy="5078364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(vertex not at Origin):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(standard, not at Origin 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b="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(the distance from the vertex to the focus)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to General Form: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=4(2)(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endParaRPr lang="en-US" sz="17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7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7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7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sz="17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7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+1=8(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endParaRPr lang="en-US" sz="17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+1=8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−8</m:t>
                    </m:r>
                  </m:oMath>
                </a14:m>
                <a:endParaRPr lang="en-US" sz="17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7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−8</m:t>
                    </m:r>
                    <m:r>
                      <a:rPr lang="en-US" sz="17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7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7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7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sz="17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 Form: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7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−8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7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+9=0</m:t>
                    </m:r>
                  </m:oMath>
                </a14:m>
                <a:endParaRPr lang="en-US" sz="17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81983" y="1145154"/>
                <a:ext cx="8908741" cy="507836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86A3727-DC0E-42D5-8743-C7BED794BF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001"/>
          <a:stretch/>
        </p:blipFill>
        <p:spPr>
          <a:xfrm>
            <a:off x="5439746" y="1145154"/>
            <a:ext cx="6414355" cy="2625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8CD8F-4C58-4B38-8F02-E99A2A4EFE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001"/>
          <a:stretch/>
        </p:blipFill>
        <p:spPr>
          <a:xfrm>
            <a:off x="5471435" y="4036226"/>
            <a:ext cx="6382666" cy="2625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06265-2798-402C-A6E6-4DD341AFE687}"/>
              </a:ext>
            </a:extLst>
          </p:cNvPr>
          <p:cNvSpPr txBox="1"/>
          <p:nvPr/>
        </p:nvSpPr>
        <p:spPr>
          <a:xfrm>
            <a:off x="8985380" y="1625066"/>
            <a:ext cx="183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Standard 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5E428-BDC7-4852-9B24-EFB3F078D946}"/>
              </a:ext>
            </a:extLst>
          </p:cNvPr>
          <p:cNvSpPr txBox="1"/>
          <p:nvPr/>
        </p:nvSpPr>
        <p:spPr>
          <a:xfrm>
            <a:off x="8985380" y="4496914"/>
            <a:ext cx="183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 Form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9DA1B5B-A404-4909-B8ED-58AF48914F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1125776" y="1828800"/>
            <a:ext cx="80182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https://www.desmos.com/calculator/zs5wfg9uem</a:t>
            </a:r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31463</TotalTime>
  <Words>347</Words>
  <Application>Microsoft Office PowerPoint</Application>
  <PresentationFormat>Widescreen</PresentationFormat>
  <Paragraphs>49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Century Gothic</vt:lpstr>
      <vt:lpstr>Times New Roman</vt:lpstr>
      <vt:lpstr>Mesh</vt:lpstr>
      <vt:lpstr>Parabola Vertex Not at Origin</vt:lpstr>
      <vt:lpstr>Parabola</vt:lpstr>
      <vt:lpstr>Parabola</vt:lpstr>
      <vt:lpstr>Parabola</vt:lpstr>
      <vt:lpstr>Parabola</vt:lpstr>
      <vt:lpstr>Parabola</vt:lpstr>
      <vt:lpstr>Parabola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168</cp:revision>
  <dcterms:created xsi:type="dcterms:W3CDTF">2019-08-29T21:54:18Z</dcterms:created>
  <dcterms:modified xsi:type="dcterms:W3CDTF">2020-04-03T20:14:59Z</dcterms:modified>
</cp:coreProperties>
</file>